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65" r:id="rId3"/>
    <p:sldId id="264" r:id="rId4"/>
    <p:sldId id="262" r:id="rId5"/>
    <p:sldId id="263" r:id="rId6"/>
    <p:sldId id="258" r:id="rId7"/>
    <p:sldId id="257" r:id="rId8"/>
    <p:sldId id="260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211" autoAdjust="0"/>
  </p:normalViewPr>
  <p:slideViewPr>
    <p:cSldViewPr snapToGrid="0">
      <p:cViewPr varScale="1">
        <p:scale>
          <a:sx n="72" d="100"/>
          <a:sy n="72" d="100"/>
        </p:scale>
        <p:origin x="84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思语" userId="be1b36bd7e9bf48b" providerId="LiveId" clId="{DB7E173C-80AC-4841-A1C0-2C47A3F4614B}"/>
    <pc:docChg chg="undo custSel addSld delSld modSld sldOrd">
      <pc:chgData name="思语" userId="be1b36bd7e9bf48b" providerId="LiveId" clId="{DB7E173C-80AC-4841-A1C0-2C47A3F4614B}" dt="2020-10-23T04:56:21.339" v="895" actId="1076"/>
      <pc:docMkLst>
        <pc:docMk/>
      </pc:docMkLst>
      <pc:sldChg chg="modSp mod">
        <pc:chgData name="思语" userId="be1b36bd7e9bf48b" providerId="LiveId" clId="{DB7E173C-80AC-4841-A1C0-2C47A3F4614B}" dt="2020-10-22T15:11:23.283" v="13" actId="20577"/>
        <pc:sldMkLst>
          <pc:docMk/>
          <pc:sldMk cId="2933922671" sldId="256"/>
        </pc:sldMkLst>
        <pc:spChg chg="mod">
          <ac:chgData name="思语" userId="be1b36bd7e9bf48b" providerId="LiveId" clId="{DB7E173C-80AC-4841-A1C0-2C47A3F4614B}" dt="2020-10-22T15:11:19.379" v="9" actId="20577"/>
          <ac:spMkLst>
            <pc:docMk/>
            <pc:sldMk cId="2933922671" sldId="256"/>
            <ac:spMk id="2" creationId="{6E7D505F-DCC9-48A5-AA73-6BAB8D868FA5}"/>
          </ac:spMkLst>
        </pc:spChg>
        <pc:spChg chg="mod">
          <ac:chgData name="思语" userId="be1b36bd7e9bf48b" providerId="LiveId" clId="{DB7E173C-80AC-4841-A1C0-2C47A3F4614B}" dt="2020-10-22T15:11:23.283" v="13" actId="20577"/>
          <ac:spMkLst>
            <pc:docMk/>
            <pc:sldMk cId="2933922671" sldId="256"/>
            <ac:spMk id="3" creationId="{313EFD88-E1A6-4252-A612-BE6BE637C4A4}"/>
          </ac:spMkLst>
        </pc:spChg>
      </pc:sldChg>
      <pc:sldChg chg="addSp delSp modSp mod ord delAnim modAnim">
        <pc:chgData name="思语" userId="be1b36bd7e9bf48b" providerId="LiveId" clId="{DB7E173C-80AC-4841-A1C0-2C47A3F4614B}" dt="2020-10-22T18:12:19.701" v="702" actId="1076"/>
        <pc:sldMkLst>
          <pc:docMk/>
          <pc:sldMk cId="2422203074" sldId="257"/>
        </pc:sldMkLst>
        <pc:spChg chg="mod">
          <ac:chgData name="思语" userId="be1b36bd7e9bf48b" providerId="LiveId" clId="{DB7E173C-80AC-4841-A1C0-2C47A3F4614B}" dt="2020-10-22T15:11:38.323" v="23" actId="20577"/>
          <ac:spMkLst>
            <pc:docMk/>
            <pc:sldMk cId="2422203074" sldId="257"/>
            <ac:spMk id="2" creationId="{B964251B-5657-4039-AE64-B5FA61B49256}"/>
          </ac:spMkLst>
        </pc:spChg>
        <pc:spChg chg="mod">
          <ac:chgData name="思语" userId="be1b36bd7e9bf48b" providerId="LiveId" clId="{DB7E173C-80AC-4841-A1C0-2C47A3F4614B}" dt="2020-10-22T15:11:43.396" v="24" actId="20577"/>
          <ac:spMkLst>
            <pc:docMk/>
            <pc:sldMk cId="2422203074" sldId="257"/>
            <ac:spMk id="3" creationId="{2C01FC73-9D61-4A82-A8DE-622DE0688A61}"/>
          </ac:spMkLst>
        </pc:spChg>
        <pc:spChg chg="add mod">
          <ac:chgData name="思语" userId="be1b36bd7e9bf48b" providerId="LiveId" clId="{DB7E173C-80AC-4841-A1C0-2C47A3F4614B}" dt="2020-10-22T18:10:09.744" v="548" actId="20577"/>
          <ac:spMkLst>
            <pc:docMk/>
            <pc:sldMk cId="2422203074" sldId="257"/>
            <ac:spMk id="10" creationId="{E0D856A0-79DC-471E-8DFD-FA12B493863D}"/>
          </ac:spMkLst>
        </pc:spChg>
        <pc:spChg chg="add del">
          <ac:chgData name="思语" userId="be1b36bd7e9bf48b" providerId="LiveId" clId="{DB7E173C-80AC-4841-A1C0-2C47A3F4614B}" dt="2020-10-22T18:07:59.968" v="428"/>
          <ac:spMkLst>
            <pc:docMk/>
            <pc:sldMk cId="2422203074" sldId="257"/>
            <ac:spMk id="23" creationId="{1002434E-55C5-4D55-9946-86FBE344C9A4}"/>
          </ac:spMkLst>
        </pc:spChg>
        <pc:picChg chg="add del mod">
          <ac:chgData name="思语" userId="be1b36bd7e9bf48b" providerId="LiveId" clId="{DB7E173C-80AC-4841-A1C0-2C47A3F4614B}" dt="2020-10-22T18:01:56.823" v="66" actId="478"/>
          <ac:picMkLst>
            <pc:docMk/>
            <pc:sldMk cId="2422203074" sldId="257"/>
            <ac:picMk id="5" creationId="{FCB0FBAB-9FE4-47CC-B9F4-DED4655FF064}"/>
          </ac:picMkLst>
        </pc:picChg>
        <pc:picChg chg="add del mod">
          <ac:chgData name="思语" userId="be1b36bd7e9bf48b" providerId="LiveId" clId="{DB7E173C-80AC-4841-A1C0-2C47A3F4614B}" dt="2020-10-22T18:01:56.159" v="65" actId="478"/>
          <ac:picMkLst>
            <pc:docMk/>
            <pc:sldMk cId="2422203074" sldId="257"/>
            <ac:picMk id="7" creationId="{B0B35AD8-153A-42D2-8F58-2C9A5F5909C0}"/>
          </ac:picMkLst>
        </pc:picChg>
        <pc:picChg chg="add del mod">
          <ac:chgData name="思语" userId="be1b36bd7e9bf48b" providerId="LiveId" clId="{DB7E173C-80AC-4841-A1C0-2C47A3F4614B}" dt="2020-10-22T18:01:52.631" v="64" actId="478"/>
          <ac:picMkLst>
            <pc:docMk/>
            <pc:sldMk cId="2422203074" sldId="257"/>
            <ac:picMk id="9" creationId="{1183255A-129A-4C7C-BEC1-83F8F89E9F08}"/>
          </ac:picMkLst>
        </pc:picChg>
        <pc:picChg chg="add del mod">
          <ac:chgData name="思语" userId="be1b36bd7e9bf48b" providerId="LiveId" clId="{DB7E173C-80AC-4841-A1C0-2C47A3F4614B}" dt="2020-10-22T18:05:30.139" v="392"/>
          <ac:picMkLst>
            <pc:docMk/>
            <pc:sldMk cId="2422203074" sldId="257"/>
            <ac:picMk id="12" creationId="{E46E9307-269B-417E-9BDE-E1F18B01749C}"/>
          </ac:picMkLst>
        </pc:picChg>
        <pc:picChg chg="add del mod">
          <ac:chgData name="思语" userId="be1b36bd7e9bf48b" providerId="LiveId" clId="{DB7E173C-80AC-4841-A1C0-2C47A3F4614B}" dt="2020-10-22T18:05:30.139" v="392"/>
          <ac:picMkLst>
            <pc:docMk/>
            <pc:sldMk cId="2422203074" sldId="257"/>
            <ac:picMk id="14" creationId="{435F88F1-5E67-4EDB-8921-5BD0048BB69C}"/>
          </ac:picMkLst>
        </pc:picChg>
        <pc:picChg chg="add del mod">
          <ac:chgData name="思语" userId="be1b36bd7e9bf48b" providerId="LiveId" clId="{DB7E173C-80AC-4841-A1C0-2C47A3F4614B}" dt="2020-10-22T18:05:30.139" v="392"/>
          <ac:picMkLst>
            <pc:docMk/>
            <pc:sldMk cId="2422203074" sldId="257"/>
            <ac:picMk id="16" creationId="{803C2F14-949F-4392-B908-A6071C524E4F}"/>
          </ac:picMkLst>
        </pc:picChg>
        <pc:picChg chg="add del mod">
          <ac:chgData name="思语" userId="be1b36bd7e9bf48b" providerId="LiveId" clId="{DB7E173C-80AC-4841-A1C0-2C47A3F4614B}" dt="2020-10-22T18:07:54.163" v="425" actId="478"/>
          <ac:picMkLst>
            <pc:docMk/>
            <pc:sldMk cId="2422203074" sldId="257"/>
            <ac:picMk id="18" creationId="{81AD8A9D-03C0-474D-B7B2-E3F1ED45AB4F}"/>
          </ac:picMkLst>
        </pc:picChg>
        <pc:picChg chg="add del mod">
          <ac:chgData name="思语" userId="be1b36bd7e9bf48b" providerId="LiveId" clId="{DB7E173C-80AC-4841-A1C0-2C47A3F4614B}" dt="2020-10-22T18:07:53.719" v="424" actId="478"/>
          <ac:picMkLst>
            <pc:docMk/>
            <pc:sldMk cId="2422203074" sldId="257"/>
            <ac:picMk id="20" creationId="{8CD7B9A3-361D-46F3-861B-3C7747E0E250}"/>
          </ac:picMkLst>
        </pc:picChg>
        <pc:picChg chg="add del mod">
          <ac:chgData name="思语" userId="be1b36bd7e9bf48b" providerId="LiveId" clId="{DB7E173C-80AC-4841-A1C0-2C47A3F4614B}" dt="2020-10-22T18:07:53.035" v="423" actId="478"/>
          <ac:picMkLst>
            <pc:docMk/>
            <pc:sldMk cId="2422203074" sldId="257"/>
            <ac:picMk id="22" creationId="{66520798-9CF6-43AA-824B-71B45E0C031D}"/>
          </ac:picMkLst>
        </pc:picChg>
        <pc:picChg chg="add mod">
          <ac:chgData name="思语" userId="be1b36bd7e9bf48b" providerId="LiveId" clId="{DB7E173C-80AC-4841-A1C0-2C47A3F4614B}" dt="2020-10-22T18:12:17.717" v="701" actId="1076"/>
          <ac:picMkLst>
            <pc:docMk/>
            <pc:sldMk cId="2422203074" sldId="257"/>
            <ac:picMk id="25" creationId="{1639441C-40A2-48BF-A4BC-319906D80499}"/>
          </ac:picMkLst>
        </pc:picChg>
        <pc:picChg chg="add mod">
          <ac:chgData name="思语" userId="be1b36bd7e9bf48b" providerId="LiveId" clId="{DB7E173C-80AC-4841-A1C0-2C47A3F4614B}" dt="2020-10-22T18:12:19.701" v="702" actId="1076"/>
          <ac:picMkLst>
            <pc:docMk/>
            <pc:sldMk cId="2422203074" sldId="257"/>
            <ac:picMk id="27" creationId="{A26B6A28-F0F3-4548-942E-3CC455FFD22F}"/>
          </ac:picMkLst>
        </pc:picChg>
        <pc:picChg chg="add mod ord">
          <ac:chgData name="思语" userId="be1b36bd7e9bf48b" providerId="LiveId" clId="{DB7E173C-80AC-4841-A1C0-2C47A3F4614B}" dt="2020-10-22T18:12:14.667" v="700" actId="167"/>
          <ac:picMkLst>
            <pc:docMk/>
            <pc:sldMk cId="2422203074" sldId="257"/>
            <ac:picMk id="29" creationId="{5FE74B7C-85DF-4999-992A-D01354BE9CB8}"/>
          </ac:picMkLst>
        </pc:picChg>
      </pc:sldChg>
      <pc:sldChg chg="addSp modSp mod modAnim">
        <pc:chgData name="思语" userId="be1b36bd7e9bf48b" providerId="LiveId" clId="{DB7E173C-80AC-4841-A1C0-2C47A3F4614B}" dt="2020-10-23T04:55:55.964" v="891" actId="1076"/>
        <pc:sldMkLst>
          <pc:docMk/>
          <pc:sldMk cId="3572101598" sldId="258"/>
        </pc:sldMkLst>
        <pc:spChg chg="mod">
          <ac:chgData name="思语" userId="be1b36bd7e9bf48b" providerId="LiveId" clId="{DB7E173C-80AC-4841-A1C0-2C47A3F4614B}" dt="2020-10-22T18:02:53.659" v="153" actId="313"/>
          <ac:spMkLst>
            <pc:docMk/>
            <pc:sldMk cId="3572101598" sldId="258"/>
            <ac:spMk id="2" creationId="{2A4E8C57-0F5A-4C51-90D5-EFD0EE46E864}"/>
          </ac:spMkLst>
        </pc:spChg>
        <pc:spChg chg="mod">
          <ac:chgData name="思语" userId="be1b36bd7e9bf48b" providerId="LiveId" clId="{DB7E173C-80AC-4841-A1C0-2C47A3F4614B}" dt="2020-10-22T18:11:26.098" v="689" actId="313"/>
          <ac:spMkLst>
            <pc:docMk/>
            <pc:sldMk cId="3572101598" sldId="258"/>
            <ac:spMk id="3" creationId="{611D8146-7D1A-42CB-9A52-BCE3F78EB7C5}"/>
          </ac:spMkLst>
        </pc:spChg>
        <pc:picChg chg="add mod">
          <ac:chgData name="思语" userId="be1b36bd7e9bf48b" providerId="LiveId" clId="{DB7E173C-80AC-4841-A1C0-2C47A3F4614B}" dt="2020-10-22T18:11:44.605" v="692" actId="1076"/>
          <ac:picMkLst>
            <pc:docMk/>
            <pc:sldMk cId="3572101598" sldId="258"/>
            <ac:picMk id="5" creationId="{7F18D184-B6A7-4575-8DDC-053ABD123471}"/>
          </ac:picMkLst>
        </pc:picChg>
        <pc:picChg chg="add mod">
          <ac:chgData name="思语" userId="be1b36bd7e9bf48b" providerId="LiveId" clId="{DB7E173C-80AC-4841-A1C0-2C47A3F4614B}" dt="2020-10-23T04:55:53.404" v="890" actId="1076"/>
          <ac:picMkLst>
            <pc:docMk/>
            <pc:sldMk cId="3572101598" sldId="258"/>
            <ac:picMk id="7" creationId="{6406CF09-C5B5-47A8-BD53-F1CF306AED45}"/>
          </ac:picMkLst>
        </pc:picChg>
        <pc:picChg chg="add mod">
          <ac:chgData name="思语" userId="be1b36bd7e9bf48b" providerId="LiveId" clId="{DB7E173C-80AC-4841-A1C0-2C47A3F4614B}" dt="2020-10-23T04:55:55.964" v="891" actId="1076"/>
          <ac:picMkLst>
            <pc:docMk/>
            <pc:sldMk cId="3572101598" sldId="258"/>
            <ac:picMk id="9" creationId="{0DDF10F4-3AA8-4367-90A7-36DC1E3E59FB}"/>
          </ac:picMkLst>
        </pc:picChg>
        <pc:picChg chg="add mod">
          <ac:chgData name="思语" userId="be1b36bd7e9bf48b" providerId="LiveId" clId="{DB7E173C-80AC-4841-A1C0-2C47A3F4614B}" dt="2020-10-22T18:14:46.893" v="711" actId="1076"/>
          <ac:picMkLst>
            <pc:docMk/>
            <pc:sldMk cId="3572101598" sldId="258"/>
            <ac:picMk id="11" creationId="{72DFFD3A-9622-4D1D-B585-5F1FF15A3C6B}"/>
          </ac:picMkLst>
        </pc:picChg>
      </pc:sldChg>
      <pc:sldChg chg="modSp mod">
        <pc:chgData name="思语" userId="be1b36bd7e9bf48b" providerId="LiveId" clId="{DB7E173C-80AC-4841-A1C0-2C47A3F4614B}" dt="2020-10-23T02:51:19.983" v="799" actId="20577"/>
        <pc:sldMkLst>
          <pc:docMk/>
          <pc:sldMk cId="4179615780" sldId="260"/>
        </pc:sldMkLst>
        <pc:spChg chg="mod">
          <ac:chgData name="思语" userId="be1b36bd7e9bf48b" providerId="LiveId" clId="{DB7E173C-80AC-4841-A1C0-2C47A3F4614B}" dt="2020-10-23T02:51:19.983" v="799" actId="20577"/>
          <ac:spMkLst>
            <pc:docMk/>
            <pc:sldMk cId="4179615780" sldId="260"/>
            <ac:spMk id="3" creationId="{184D54CC-CEFD-4B28-AB98-3FDD43D50B48}"/>
          </ac:spMkLst>
        </pc:spChg>
      </pc:sldChg>
      <pc:sldChg chg="modSp mod">
        <pc:chgData name="思语" userId="be1b36bd7e9bf48b" providerId="LiveId" clId="{DB7E173C-80AC-4841-A1C0-2C47A3F4614B}" dt="2020-10-22T18:16:34.499" v="791" actId="20577"/>
        <pc:sldMkLst>
          <pc:docMk/>
          <pc:sldMk cId="1320030460" sldId="261"/>
        </pc:sldMkLst>
        <pc:spChg chg="mod">
          <ac:chgData name="思语" userId="be1b36bd7e9bf48b" providerId="LiveId" clId="{DB7E173C-80AC-4841-A1C0-2C47A3F4614B}" dt="2020-10-22T18:16:34.499" v="791" actId="20577"/>
          <ac:spMkLst>
            <pc:docMk/>
            <pc:sldMk cId="1320030460" sldId="261"/>
            <ac:spMk id="3" creationId="{6137E04A-1B12-433D-B919-D83A4CC7B340}"/>
          </ac:spMkLst>
        </pc:spChg>
      </pc:sldChg>
      <pc:sldChg chg="del">
        <pc:chgData name="思语" userId="be1b36bd7e9bf48b" providerId="LiveId" clId="{DB7E173C-80AC-4841-A1C0-2C47A3F4614B}" dt="2020-10-22T18:03:08.207" v="154" actId="2696"/>
        <pc:sldMkLst>
          <pc:docMk/>
          <pc:sldMk cId="1266820399" sldId="262"/>
        </pc:sldMkLst>
      </pc:sldChg>
      <pc:sldChg chg="modSp add mod">
        <pc:chgData name="思语" userId="be1b36bd7e9bf48b" providerId="LiveId" clId="{DB7E173C-80AC-4841-A1C0-2C47A3F4614B}" dt="2020-10-23T04:56:21.339" v="895" actId="1076"/>
        <pc:sldMkLst>
          <pc:docMk/>
          <pc:sldMk cId="3795952724" sldId="262"/>
        </pc:sldMkLst>
        <pc:picChg chg="mod">
          <ac:chgData name="思语" userId="be1b36bd7e9bf48b" providerId="LiveId" clId="{DB7E173C-80AC-4841-A1C0-2C47A3F4614B}" dt="2020-10-23T04:56:21.339" v="895" actId="1076"/>
          <ac:picMkLst>
            <pc:docMk/>
            <pc:sldMk cId="3795952724" sldId="262"/>
            <ac:picMk id="18" creationId="{81AD8A9D-03C0-474D-B7B2-E3F1ED45AB4F}"/>
          </ac:picMkLst>
        </pc:picChg>
        <pc:picChg chg="mod">
          <ac:chgData name="思语" userId="be1b36bd7e9bf48b" providerId="LiveId" clId="{DB7E173C-80AC-4841-A1C0-2C47A3F4614B}" dt="2020-10-23T04:56:09.116" v="893" actId="1076"/>
          <ac:picMkLst>
            <pc:docMk/>
            <pc:sldMk cId="3795952724" sldId="262"/>
            <ac:picMk id="20" creationId="{8CD7B9A3-361D-46F3-861B-3C7747E0E250}"/>
          </ac:picMkLst>
        </pc:picChg>
        <pc:picChg chg="mod">
          <ac:chgData name="思语" userId="be1b36bd7e9bf48b" providerId="LiveId" clId="{DB7E173C-80AC-4841-A1C0-2C47A3F4614B}" dt="2020-10-23T04:56:15.123" v="894" actId="1076"/>
          <ac:picMkLst>
            <pc:docMk/>
            <pc:sldMk cId="3795952724" sldId="262"/>
            <ac:picMk id="22" creationId="{66520798-9CF6-43AA-824B-71B45E0C031D}"/>
          </ac:picMkLst>
        </pc:picChg>
      </pc:sldChg>
    </pc:docChg>
  </pc:docChgLst>
  <pc:docChgLst>
    <pc:chgData name="思语" userId="be1b36bd7e9bf48b" providerId="LiveId" clId="{D152650E-8604-4299-A8DE-33657DC260D7}"/>
    <pc:docChg chg="undo custSel modSld">
      <pc:chgData name="思语" userId="be1b36bd7e9bf48b" providerId="LiveId" clId="{D152650E-8604-4299-A8DE-33657DC260D7}" dt="2020-10-24T02:00:58.682" v="10" actId="20577"/>
      <pc:docMkLst>
        <pc:docMk/>
      </pc:docMkLst>
      <pc:sldChg chg="modSp mod">
        <pc:chgData name="思语" userId="be1b36bd7e9bf48b" providerId="LiveId" clId="{D152650E-8604-4299-A8DE-33657DC260D7}" dt="2020-10-24T02:00:58.682" v="10" actId="20577"/>
        <pc:sldMkLst>
          <pc:docMk/>
          <pc:sldMk cId="2933922671" sldId="256"/>
        </pc:sldMkLst>
        <pc:spChg chg="mod">
          <ac:chgData name="思语" userId="be1b36bd7e9bf48b" providerId="LiveId" clId="{D152650E-8604-4299-A8DE-33657DC260D7}" dt="2020-10-24T02:00:50.090" v="6" actId="20577"/>
          <ac:spMkLst>
            <pc:docMk/>
            <pc:sldMk cId="2933922671" sldId="256"/>
            <ac:spMk id="2" creationId="{6E7D505F-DCC9-48A5-AA73-6BAB8D868FA5}"/>
          </ac:spMkLst>
        </pc:spChg>
        <pc:spChg chg="mod">
          <ac:chgData name="思语" userId="be1b36bd7e9bf48b" providerId="LiveId" clId="{D152650E-8604-4299-A8DE-33657DC260D7}" dt="2020-10-24T02:00:58.682" v="10" actId="20577"/>
          <ac:spMkLst>
            <pc:docMk/>
            <pc:sldMk cId="2933922671" sldId="256"/>
            <ac:spMk id="3" creationId="{313EFD88-E1A6-4252-A612-BE6BE637C4A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67D00-9EC8-4B90-B2AE-24708A818E59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35BF7-78E8-4727-B910-61E8C0900A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663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SP: Output 5 texture maps (Base Color, Height, Meltaness, Normal, Roughness) and connected them with “Principle BSDF” node in Shading mode of Blender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35BF7-78E8-4727-B910-61E8C0900A5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115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67909347-7F6E-4D49-BD6E-10727B4A960D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579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099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909347-7F6E-4D49-BD6E-10727B4A960D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03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909347-7F6E-4D49-BD6E-10727B4A960D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18374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909347-7F6E-4D49-BD6E-10727B4A960D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8445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2515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793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701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909347-7F6E-4D49-BD6E-10727B4A960D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732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8869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909347-7F6E-4D49-BD6E-10727B4A960D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546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579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139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222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787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177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949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09347-7F6E-4D49-BD6E-10727B4A960D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5207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blender.org/wiki/index.php/Extensions:2.6/Py/Scripts/Import-Export/GoB_ZBrush_import_export/" TargetMode="External"/><Relationship Id="rId2" Type="http://schemas.openxmlformats.org/officeDocument/2006/relationships/hyperlink" Target="https://github.com/CU2018/C_U-Fish-Blender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7D505F-DCC9-48A5-AA73-6BAB8D868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0900" y="1349904"/>
            <a:ext cx="11137900" cy="1825096"/>
          </a:xfrm>
        </p:spPr>
        <p:txBody>
          <a:bodyPr>
            <a:noAutofit/>
          </a:bodyPr>
          <a:lstStyle/>
          <a:p>
            <a:r>
              <a:rPr lang="en-US" altLang="zh-CN" sz="5400" b="1" dirty="0"/>
              <a:t>C_U Fish </a:t>
            </a:r>
            <a:r>
              <a:rPr lang="zh-CN" altLang="en-US" sz="4800" dirty="0"/>
              <a:t>：</a:t>
            </a:r>
            <a:br>
              <a:rPr lang="en-US" altLang="zh-CN" sz="4800" dirty="0"/>
            </a:br>
            <a:r>
              <a:rPr lang="en-US" altLang="zh-CN" sz="4400" dirty="0"/>
              <a:t>Rasterization vs. ray tracing </a:t>
            </a:r>
            <a:br>
              <a:rPr lang="en-US" altLang="zh-CN" sz="4400" dirty="0"/>
            </a:br>
            <a:r>
              <a:rPr lang="en-US" altLang="zh-CN" sz="4400" dirty="0"/>
              <a:t>in food rendering with blender</a:t>
            </a:r>
            <a:endParaRPr lang="zh-CN" altLang="en-US" sz="48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13EFD88-E1A6-4252-A612-BE6BE637C4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0900" y="3683000"/>
            <a:ext cx="9448800" cy="1435099"/>
          </a:xfrm>
        </p:spPr>
        <p:txBody>
          <a:bodyPr>
            <a:normAutofit/>
          </a:bodyPr>
          <a:lstStyle/>
          <a:p>
            <a:r>
              <a:rPr lang="en-US" altLang="zh-CN" dirty="0"/>
              <a:t>Siyu Zhang </a:t>
            </a:r>
          </a:p>
          <a:p>
            <a:r>
              <a:rPr lang="en-US" altLang="zh-CN" dirty="0"/>
              <a:t>11.12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33922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8F6507-87BC-4B4B-A5CA-545D444E1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Table of contents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4F652C-A123-45FE-9306-39A122C43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200" dirty="0"/>
              <a:t>1. Introduction</a:t>
            </a:r>
          </a:p>
          <a:p>
            <a:pPr lvl="1"/>
            <a:r>
              <a:rPr lang="en-US" altLang="zh-CN" sz="3200" dirty="0"/>
              <a:t>Goal of “C_U Fish”</a:t>
            </a:r>
          </a:p>
          <a:p>
            <a:pPr marL="0" indent="0">
              <a:buNone/>
            </a:pPr>
            <a:r>
              <a:rPr lang="en-US" altLang="zh-CN" sz="3200" dirty="0"/>
              <a:t>2. Software and Technologies</a:t>
            </a:r>
          </a:p>
          <a:p>
            <a:pPr marL="0" indent="0">
              <a:buNone/>
            </a:pPr>
            <a:r>
              <a:rPr lang="en-US" altLang="zh-CN" sz="3200" dirty="0"/>
              <a:t>3. Findings</a:t>
            </a:r>
          </a:p>
          <a:p>
            <a:pPr lvl="1"/>
            <a:r>
              <a:rPr lang="en-US" altLang="zh-CN" sz="3200" dirty="0"/>
              <a:t>Outputs images and animation</a:t>
            </a:r>
          </a:p>
          <a:p>
            <a:pPr marL="0" indent="0">
              <a:buNone/>
            </a:pPr>
            <a:r>
              <a:rPr lang="en-US" altLang="zh-CN" sz="3200" dirty="0"/>
              <a:t>4. Compare and Analyze Outputs</a:t>
            </a:r>
          </a:p>
          <a:p>
            <a:pPr marL="0" indent="0">
              <a:buNone/>
            </a:pPr>
            <a:r>
              <a:rPr lang="en-US" altLang="zh-CN" sz="3200" dirty="0"/>
              <a:t>5. Conclusion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26502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787A45-465F-4F8F-B8A7-8B92F54A0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FDBB4E-2560-4E85-AEB5-FEA3F0B87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3349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64251B-5657-4039-AE64-B5FA61B49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900" y="764373"/>
            <a:ext cx="9258300" cy="1293028"/>
          </a:xfrm>
        </p:spPr>
        <p:txBody>
          <a:bodyPr/>
          <a:lstStyle/>
          <a:p>
            <a:r>
              <a:rPr lang="en-US" altLang="zh-CN" dirty="0"/>
              <a:t>Software &amp; technologies</a:t>
            </a:r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D979AC77-96AD-479C-A568-303B15A7814F}"/>
              </a:ext>
            </a:extLst>
          </p:cNvPr>
          <p:cNvSpPr txBox="1">
            <a:spLocks/>
          </p:cNvSpPr>
          <p:nvPr/>
        </p:nvSpPr>
        <p:spPr>
          <a:xfrm>
            <a:off x="812800" y="2057401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Blender 2.90: Modeling, minor sculpting, UV Unwrapping, Shading, Lighting and Rendering (images and animation)</a:t>
            </a:r>
          </a:p>
          <a:p>
            <a:r>
              <a:rPr lang="en-US" altLang="zh-CN" sz="2800" dirty="0"/>
              <a:t>ZBrush 2020: Sculpting</a:t>
            </a:r>
          </a:p>
          <a:p>
            <a:r>
              <a:rPr lang="en-US" altLang="zh-CN" sz="2800" dirty="0"/>
              <a:t>Substance Painter: drawing the textures</a:t>
            </a:r>
          </a:p>
          <a:p>
            <a:endParaRPr lang="zh-CN" altLang="en-US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C6868BF-6365-4A99-861A-0ACA6E1F3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049" y="5072097"/>
            <a:ext cx="1262393" cy="116528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49421C2-3809-4AAC-AACD-B27289108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1753" y="4828589"/>
            <a:ext cx="1277198" cy="142400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23B9538-2607-430C-B987-9A6F5CDD1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2550" y="4069463"/>
            <a:ext cx="1714500" cy="2000250"/>
          </a:xfrm>
          <a:prstGeom prst="rect">
            <a:avLst/>
          </a:prstGeom>
        </p:spPr>
      </p:pic>
      <p:sp>
        <p:nvSpPr>
          <p:cNvPr id="17" name="箭头: 右 16">
            <a:extLst>
              <a:ext uri="{FF2B5EF4-FFF2-40B4-BE49-F238E27FC236}">
                <a16:creationId xmlns:a16="http://schemas.microsoft.com/office/drawing/2014/main" id="{0E27CF73-CD01-4FF5-A307-DF84AEDF6D85}"/>
              </a:ext>
            </a:extLst>
          </p:cNvPr>
          <p:cNvSpPr/>
          <p:nvPr/>
        </p:nvSpPr>
        <p:spPr>
          <a:xfrm rot="10800000">
            <a:off x="7255511" y="5283201"/>
            <a:ext cx="1932586" cy="586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8357F575-6A27-4ABA-8408-C19D2ADC4246}"/>
              </a:ext>
            </a:extLst>
          </p:cNvPr>
          <p:cNvSpPr/>
          <p:nvPr/>
        </p:nvSpPr>
        <p:spPr>
          <a:xfrm>
            <a:off x="3003903" y="5257801"/>
            <a:ext cx="1886287" cy="586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5AC0747-B0F8-4629-BDD6-F5B1BC7D3F61}"/>
              </a:ext>
            </a:extLst>
          </p:cNvPr>
          <p:cNvSpPr txBox="1"/>
          <p:nvPr/>
        </p:nvSpPr>
        <p:spPr>
          <a:xfrm>
            <a:off x="3003903" y="4953000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Add-on: </a:t>
            </a:r>
            <a:r>
              <a:rPr lang="en-US" altLang="zh-CN" dirty="0" err="1"/>
              <a:t>GoB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017993F-1162-421A-AE5A-7204F5567457}"/>
              </a:ext>
            </a:extLst>
          </p:cNvPr>
          <p:cNvSpPr txBox="1"/>
          <p:nvPr/>
        </p:nvSpPr>
        <p:spPr>
          <a:xfrm>
            <a:off x="7301410" y="4652160"/>
            <a:ext cx="2065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Output 5 texture maps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5952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6FC7C6-3E57-4A29-BF4E-C6C018108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findings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E619AB84-4EEC-4B6C-B845-A6B256C1D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00" y="2380456"/>
            <a:ext cx="5092700" cy="2864644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9E79195-A086-4CDD-BDCD-9DEA9795E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2437606"/>
            <a:ext cx="4991100" cy="280749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F92F9BF-94AF-4268-B561-84973B8883B9}"/>
              </a:ext>
            </a:extLst>
          </p:cNvPr>
          <p:cNvSpPr txBox="1"/>
          <p:nvPr/>
        </p:nvSpPr>
        <p:spPr>
          <a:xfrm>
            <a:off x="7912100" y="5383489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Frame 140 Cycles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5CBEB6A-339B-433B-97FB-5F892C25A965}"/>
              </a:ext>
            </a:extLst>
          </p:cNvPr>
          <p:cNvSpPr txBox="1"/>
          <p:nvPr/>
        </p:nvSpPr>
        <p:spPr>
          <a:xfrm>
            <a:off x="1765300" y="5440639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Frame 140 Eevee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187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4E8C57-0F5A-4C51-90D5-EFD0EE46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Compare and Analyze outputs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1D8146-7D1A-42CB-9A52-BCE3F78EB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72101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64251B-5657-4039-AE64-B5FA61B49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764373"/>
            <a:ext cx="10388600" cy="1293028"/>
          </a:xfrm>
        </p:spPr>
        <p:txBody>
          <a:bodyPr/>
          <a:lstStyle/>
          <a:p>
            <a:r>
              <a:rPr lang="en-US" altLang="zh-CN" sz="4000" dirty="0" err="1"/>
              <a:t>cONCLUSION</a:t>
            </a:r>
            <a:endParaRPr lang="en-US" altLang="zh-CN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01FC73-9D61-4A82-A8DE-622DE0688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65960"/>
            <a:ext cx="10820400" cy="4024125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endParaRPr lang="en-US" altLang="zh-CN" dirty="0">
              <a:latin typeface="+mj-lt"/>
            </a:endParaRPr>
          </a:p>
          <a:p>
            <a:endParaRPr lang="zh-CN" altLang="en-US" sz="2000" dirty="0">
              <a:latin typeface="+mj-lt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E0D856A0-79DC-471E-8DFD-FA12B493863D}"/>
              </a:ext>
            </a:extLst>
          </p:cNvPr>
          <p:cNvSpPr txBox="1">
            <a:spLocks/>
          </p:cNvSpPr>
          <p:nvPr/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Added the vegetables to the plate</a:t>
            </a:r>
          </a:p>
          <a:p>
            <a:pPr marL="0" indent="0">
              <a:buNone/>
            </a:pPr>
            <a:r>
              <a:rPr lang="en-US" altLang="zh-CN" sz="2800" dirty="0"/>
              <a:t>             First Layer                                          Second Layer</a:t>
            </a:r>
            <a:endParaRPr lang="zh-CN" altLang="en-US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ECDF2AD-1799-4188-A071-AA150A9D9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23" y="3224615"/>
            <a:ext cx="4813300" cy="27074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8BE14D0-1BD0-4333-95C1-AECBAEF42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579" y="3197765"/>
            <a:ext cx="5003944" cy="281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03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D85444-BC46-406D-8110-A595FEB2F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4D54CC-CEFD-4B28-AB98-3FDD43D50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GitHub Page: </a:t>
            </a:r>
            <a:r>
              <a:rPr lang="en-US" altLang="zh-CN" sz="2800" dirty="0">
                <a:hlinkClick r:id="rId2"/>
              </a:rPr>
              <a:t>https://github.com/CU2018/C_U-Fish-Blender</a:t>
            </a:r>
            <a:r>
              <a:rPr lang="en-US" altLang="zh-CN" sz="2800" dirty="0"/>
              <a:t> </a:t>
            </a:r>
          </a:p>
          <a:p>
            <a:r>
              <a:rPr lang="en-US" altLang="zh-CN" sz="2800" dirty="0"/>
              <a:t>Add-ons:</a:t>
            </a:r>
          </a:p>
          <a:p>
            <a:pPr lvl="1"/>
            <a:r>
              <a:rPr lang="en-US" altLang="zh-CN" sz="2600" dirty="0" err="1"/>
              <a:t>GoB</a:t>
            </a:r>
            <a:r>
              <a:rPr lang="en-US" altLang="zh-CN" sz="2600" dirty="0"/>
              <a:t>: </a:t>
            </a:r>
            <a:r>
              <a:rPr lang="en-US" altLang="zh-CN" sz="2600" dirty="0">
                <a:hlinkClick r:id="rId3"/>
              </a:rPr>
              <a:t>https://archive.blender.org/wiki/index.php/Extensions:2.6/Py/Scripts/Import-Export/GoB_ZBrush_import_export/</a:t>
            </a:r>
            <a:r>
              <a:rPr lang="en-US" altLang="zh-CN" sz="2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9615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F1A2674D-68A9-472F-8203-191A9889551C}"/>
              </a:ext>
            </a:extLst>
          </p:cNvPr>
          <p:cNvSpPr/>
          <p:nvPr/>
        </p:nvSpPr>
        <p:spPr>
          <a:xfrm>
            <a:off x="1999365" y="2345035"/>
            <a:ext cx="819326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FOR LISTENING~</a:t>
            </a:r>
          </a:p>
          <a:p>
            <a:pPr algn="ctr"/>
            <a:r>
              <a:rPr lang="en-US" altLang="zh-CN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QUESTIONS?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20030460"/>
      </p:ext>
    </p:extLst>
  </p:cSld>
  <p:clrMapOvr>
    <a:masterClrMapping/>
  </p:clrMapOvr>
</p:sld>
</file>

<file path=ppt/theme/theme1.xml><?xml version="1.0" encoding="utf-8"?>
<a:theme xmlns:a="http://schemas.openxmlformats.org/drawingml/2006/main" name="水汽尾迹">
  <a:themeElements>
    <a:clrScheme name="水汽尾迹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水汽尾迹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水汽尾迹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TM04033937[[fn=水汽尾迹]]</Template>
  <TotalTime>1808</TotalTime>
  <Words>210</Words>
  <Application>Microsoft Office PowerPoint</Application>
  <PresentationFormat>宽屏</PresentationFormat>
  <Paragraphs>33</Paragraphs>
  <Slides>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等线</vt:lpstr>
      <vt:lpstr>Arial</vt:lpstr>
      <vt:lpstr>Century Gothic</vt:lpstr>
      <vt:lpstr>水汽尾迹</vt:lpstr>
      <vt:lpstr>C_U Fish ： Rasterization vs. ray tracing  in food rendering with blender</vt:lpstr>
      <vt:lpstr>Table of contents</vt:lpstr>
      <vt:lpstr>Introduction</vt:lpstr>
      <vt:lpstr>Software &amp; technologies</vt:lpstr>
      <vt:lpstr>findings</vt:lpstr>
      <vt:lpstr>Compare and Analyze outputs</vt:lpstr>
      <vt:lpstr>cONCLUSION</vt:lpstr>
      <vt:lpstr>references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 Progress Report</dc:title>
  <dc:creator>思语</dc:creator>
  <cp:lastModifiedBy>思语</cp:lastModifiedBy>
  <cp:revision>47</cp:revision>
  <dcterms:created xsi:type="dcterms:W3CDTF">2020-10-13T11:59:04Z</dcterms:created>
  <dcterms:modified xsi:type="dcterms:W3CDTF">2020-11-05T04:30:54Z</dcterms:modified>
</cp:coreProperties>
</file>